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059"/>
  </p:normalViewPr>
  <p:slideViewPr>
    <p:cSldViewPr snapToGrid="0" snapToObjects="1">
      <p:cViewPr varScale="1">
        <p:scale>
          <a:sx n="132" d="100"/>
          <a:sy n="132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nry_Jones,_Sr." TargetMode="External"/><Relationship Id="rId4" Type="http://schemas.openxmlformats.org/officeDocument/2006/relationships/hyperlink" Target="https://en.wikipedia.org/wiki/Indiana_Jones_and_the_Last_Crusade" TargetMode="External"/><Relationship Id="rId5" Type="http://schemas.openxmlformats.org/officeDocument/2006/relationships/hyperlink" Target="https://en.wikipedia.org/wiki/Hollywood_Museu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461" y="1122363"/>
            <a:ext cx="11835539" cy="2387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4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Golden Cross </a:t>
            </a:r>
            <a:b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6700" dirty="0" smtClean="0">
                <a:latin typeface="Arial Black" charset="0"/>
                <a:ea typeface="Arial Black" charset="0"/>
                <a:cs typeface="Arial Black" charset="0"/>
              </a:rPr>
              <a:t>Trading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Strategy</a:t>
            </a:r>
            <a:br>
              <a:rPr lang="en-US" dirty="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" y="5013789"/>
            <a:ext cx="1756666" cy="1844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623" y="5191932"/>
            <a:ext cx="2297677" cy="1487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76" y="2949281"/>
            <a:ext cx="6120108" cy="38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2900"/>
            <a:ext cx="101981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342900"/>
            <a:ext cx="10375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68300"/>
            <a:ext cx="103124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330200"/>
            <a:ext cx="103251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0200"/>
            <a:ext cx="97536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42900"/>
            <a:ext cx="10160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2900"/>
            <a:ext cx="10541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93700"/>
            <a:ext cx="10591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17500"/>
            <a:ext cx="107188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17500"/>
            <a:ext cx="100711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0"/>
            <a:ext cx="7961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7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68300"/>
            <a:ext cx="10401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04800"/>
            <a:ext cx="106172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55600"/>
            <a:ext cx="10566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17500"/>
            <a:ext cx="104267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5600"/>
            <a:ext cx="103632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6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0"/>
            <a:ext cx="10430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370" y="2922168"/>
            <a:ext cx="10414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Is this </a:t>
            </a:r>
          </a:p>
          <a:p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Holly Grail?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616"/>
            <a:ext cx="5588000" cy="557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1" y="5967663"/>
            <a:ext cx="55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Grail diary of </a:t>
            </a:r>
            <a:r>
              <a:rPr lang="en-US" dirty="0">
                <a:hlinkClick r:id="rId3" tooltip="Henry Jones, Sr."/>
              </a:rPr>
              <a:t>Henry Jones, Sr.</a:t>
            </a:r>
            <a:r>
              <a:rPr lang="en-US" dirty="0"/>
              <a:t> from the 1989 film </a:t>
            </a:r>
            <a:r>
              <a:rPr lang="en-US" i="1" dirty="0">
                <a:hlinkClick r:id="rId4" tooltip="Indiana Jones and the Last Crusade"/>
              </a:rPr>
              <a:t>Indiana Jones and the Last Crusade</a:t>
            </a:r>
            <a:r>
              <a:rPr lang="en-US" dirty="0"/>
              <a:t> at the </a:t>
            </a:r>
            <a:r>
              <a:rPr lang="en-US" dirty="0">
                <a:hlinkClick r:id="rId5" tooltip="Hollywood Museum"/>
              </a:rPr>
              <a:t>Hollywood Museum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55600"/>
            <a:ext cx="100838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"/>
            <a:ext cx="9753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0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30200"/>
            <a:ext cx="101092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8</Words>
  <Application>Microsoft Macintosh PowerPoint</Application>
  <PresentationFormat>Widescreen</PresentationFormat>
  <Paragraphs>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 Black</vt:lpstr>
      <vt:lpstr>Calibri</vt:lpstr>
      <vt:lpstr>Calibri Light</vt:lpstr>
      <vt:lpstr>Arial</vt:lpstr>
      <vt:lpstr>Office Theme</vt:lpstr>
      <vt:lpstr>             Golden Cross  Trading Strategy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22</cp:revision>
  <dcterms:created xsi:type="dcterms:W3CDTF">2019-10-26T12:53:45Z</dcterms:created>
  <dcterms:modified xsi:type="dcterms:W3CDTF">2019-11-24T19:32:53Z</dcterms:modified>
</cp:coreProperties>
</file>